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19/04/1442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المذهب التجريبي</a:t>
            </a:r>
            <a:br>
              <a:rPr lang="ar-IQ" dirty="0" smtClean="0"/>
            </a:br>
            <a:r>
              <a:rPr lang="ar-IQ" sz="3200" dirty="0" smtClean="0"/>
              <a:t>المرحلة الثانية</a:t>
            </a:r>
            <a:endParaRPr lang="ar-IQ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المحاضرة   1</a:t>
            </a:r>
          </a:p>
          <a:p>
            <a:r>
              <a:rPr lang="ar-IQ" sz="2400" dirty="0" smtClean="0"/>
              <a:t>أ.م.د.سنا صباح</a:t>
            </a:r>
            <a:endParaRPr lang="ar-IQ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المذهب التجريبي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dirty="0" smtClean="0"/>
              <a:t>ان </a:t>
            </a:r>
            <a:r>
              <a:rPr lang="ar-IQ" dirty="0" err="1" smtClean="0"/>
              <a:t>تحليل </a:t>
            </a:r>
            <a:r>
              <a:rPr lang="ar-IQ" dirty="0" smtClean="0"/>
              <a:t>(المعرفة) الإنسانية من شتى </a:t>
            </a:r>
            <a:r>
              <a:rPr lang="ar-IQ" dirty="0" err="1" smtClean="0"/>
              <a:t>نواحيها </a:t>
            </a:r>
            <a:r>
              <a:rPr lang="ar-IQ" dirty="0" smtClean="0"/>
              <a:t>، يُوشك أن يكون هو الشُّغل الشاغل للفلسفة منذ القرن السابع عشر حتى اليوم، أو هو</a:t>
            </a:r>
            <a:r>
              <a:rPr lang="en-US" dirty="0" smtClean="0"/>
              <a:t>— </a:t>
            </a:r>
            <a:r>
              <a:rPr lang="ar-IQ" dirty="0" smtClean="0"/>
              <a:t>على الأقل </a:t>
            </a:r>
            <a:r>
              <a:rPr lang="en-US" dirty="0" smtClean="0"/>
              <a:t>— </a:t>
            </a:r>
            <a:r>
              <a:rPr lang="ar-IQ" dirty="0" smtClean="0"/>
              <a:t>أهم مشكلة تناولتها الفلسفة في هذه الفترة من تاريخها،وأهم المسائل التي يحاول الفلاسفة أن يعالجَوها في مشكلة المعرفة يمكن حصرها في هذه الأسئلة الثلاثة</a:t>
            </a:r>
            <a:r>
              <a:rPr lang="en-US" dirty="0" smtClean="0"/>
              <a:t>: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المذهب التجريبي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1 -  </a:t>
            </a:r>
            <a:r>
              <a:rPr lang="ar-IQ" dirty="0" smtClean="0"/>
              <a:t>(ماذا </a:t>
            </a:r>
            <a:r>
              <a:rPr lang="ar-IQ" dirty="0" err="1" smtClean="0"/>
              <a:t>اعرف ؟</a:t>
            </a:r>
            <a:r>
              <a:rPr lang="ar-IQ" dirty="0" smtClean="0"/>
              <a:t>) أي ما طبيعة المعرفة بصفة </a:t>
            </a:r>
            <a:r>
              <a:rPr lang="ar-IQ" dirty="0" err="1" smtClean="0"/>
              <a:t>عامة .</a:t>
            </a:r>
            <a:r>
              <a:rPr lang="ar-IQ" dirty="0" smtClean="0"/>
              <a:t> بغض النظر عن نوع الحقيقة </a:t>
            </a:r>
            <a:r>
              <a:rPr lang="ar-IQ" dirty="0" err="1" smtClean="0"/>
              <a:t>المعروفة  ؟2 - </a:t>
            </a:r>
            <a:r>
              <a:rPr lang="ar-IQ" dirty="0" smtClean="0"/>
              <a:t>(كيف </a:t>
            </a:r>
            <a:r>
              <a:rPr lang="ar-IQ" dirty="0" err="1" smtClean="0"/>
              <a:t>اعرف ؟</a:t>
            </a:r>
            <a:r>
              <a:rPr lang="ar-IQ" dirty="0" smtClean="0"/>
              <a:t>) أي ما هو المصدر الذي يستقي منه الإنسان </a:t>
            </a:r>
            <a:r>
              <a:rPr lang="ar-IQ" dirty="0" err="1" smtClean="0"/>
              <a:t>معرفته ؟3 - </a:t>
            </a:r>
            <a:r>
              <a:rPr lang="ar-IQ" dirty="0" smtClean="0"/>
              <a:t>( </a:t>
            </a:r>
            <a:r>
              <a:rPr lang="ar-IQ" dirty="0" err="1" smtClean="0"/>
              <a:t>وماهي</a:t>
            </a:r>
            <a:r>
              <a:rPr lang="ar-IQ" dirty="0" smtClean="0"/>
              <a:t>  حدود </a:t>
            </a:r>
            <a:r>
              <a:rPr lang="ar-IQ" dirty="0" err="1" smtClean="0"/>
              <a:t>معرفتي ؟</a:t>
            </a:r>
            <a:r>
              <a:rPr lang="ar-IQ" dirty="0" smtClean="0"/>
              <a:t>)أي  هل في مُستطاع الإنسان أن يتناول بمعرفته كل شيء بغير </a:t>
            </a:r>
            <a:r>
              <a:rPr lang="ar-IQ" dirty="0" err="1" smtClean="0"/>
              <a:t>تحديد ؟</a:t>
            </a:r>
            <a:r>
              <a:rPr lang="ar-IQ" dirty="0" smtClean="0"/>
              <a:t> أم أن لوسعه </a:t>
            </a:r>
            <a:r>
              <a:rPr lang="ar-IQ" dirty="0" err="1" smtClean="0"/>
              <a:t>حدودًا ؟</a:t>
            </a:r>
            <a:r>
              <a:rPr lang="ar-IQ" dirty="0" smtClean="0"/>
              <a:t> ينطلق المذهب التجريبي من</a:t>
            </a:r>
            <a:r>
              <a:rPr lang="en-US" dirty="0" smtClean="0"/>
              <a:t>  </a:t>
            </a:r>
            <a:r>
              <a:rPr lang="ar-IQ" dirty="0" smtClean="0"/>
              <a:t>السؤال الثاني وهو موضوع محاضرتنا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المذهب التجريبي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r>
              <a:rPr lang="ar-IQ" dirty="0" smtClean="0"/>
              <a:t>تاريخ </a:t>
            </a:r>
            <a:r>
              <a:rPr lang="ar-IQ" dirty="0" smtClean="0"/>
              <a:t>المذهب التجريبي </a:t>
            </a:r>
            <a:r>
              <a:rPr lang="ar-IQ" dirty="0" err="1" smtClean="0"/>
              <a:t>الحديث </a:t>
            </a:r>
            <a:r>
              <a:rPr lang="ar-IQ" dirty="0" smtClean="0"/>
              <a:t>,يبدأ المذهب التجريبي التقليدي في القرن السابع عشر عند بيكون و </a:t>
            </a:r>
            <a:r>
              <a:rPr lang="ar-IQ" dirty="0" err="1" smtClean="0"/>
              <a:t>هوبز</a:t>
            </a:r>
            <a:r>
              <a:rPr lang="ar-IQ" dirty="0" smtClean="0"/>
              <a:t> ولوك  والذي تميز بالاهتمام بنظرية المعرفة,وفي القرن الثامن عشر ظهر المذهب التجريبي الحديث عند </a:t>
            </a:r>
            <a:r>
              <a:rPr lang="ar-IQ" dirty="0" err="1" smtClean="0"/>
              <a:t>باركلي</a:t>
            </a:r>
            <a:r>
              <a:rPr lang="ar-IQ" dirty="0" smtClean="0"/>
              <a:t>  و </a:t>
            </a:r>
            <a:r>
              <a:rPr lang="ar-IQ" dirty="0" err="1" smtClean="0"/>
              <a:t>هيوم</a:t>
            </a:r>
            <a:r>
              <a:rPr lang="ar-IQ" dirty="0" smtClean="0"/>
              <a:t> الذي بلغت على يديه ذروتها الذي تميز بتغلغله في كل مجالات </a:t>
            </a:r>
            <a:r>
              <a:rPr lang="ar-IQ" dirty="0" err="1" smtClean="0"/>
              <a:t>التفكير </a:t>
            </a:r>
            <a:r>
              <a:rPr lang="ar-IQ" dirty="0" smtClean="0"/>
              <a:t>–من </a:t>
            </a:r>
            <a:r>
              <a:rPr lang="ar-IQ" dirty="0" smtClean="0"/>
              <a:t>اداب</a:t>
            </a:r>
            <a:r>
              <a:rPr lang="ar-IQ" dirty="0" smtClean="0"/>
              <a:t> وتشريع وسياسة وأخلاق </a:t>
            </a:r>
            <a:r>
              <a:rPr lang="ar-IQ" dirty="0" smtClean="0"/>
              <a:t>وقانون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المذهب التجريبي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err="1" smtClean="0"/>
              <a:t>.</a:t>
            </a:r>
            <a:r>
              <a:rPr lang="ar-IQ" dirty="0" smtClean="0"/>
              <a:t> ومعرفة </a:t>
            </a:r>
            <a:r>
              <a:rPr lang="ar-IQ" dirty="0" smtClean="0"/>
              <a:t>وفي </a:t>
            </a:r>
            <a:r>
              <a:rPr lang="ar-IQ" dirty="0" smtClean="0"/>
              <a:t>القرن التاسع عشر ظهرت وتمثلت عند </a:t>
            </a:r>
            <a:r>
              <a:rPr lang="ar-IQ" dirty="0" err="1" smtClean="0"/>
              <a:t>بنثام</a:t>
            </a:r>
            <a:r>
              <a:rPr lang="ar-IQ" dirty="0" smtClean="0"/>
              <a:t> وجيمس مل وجون ستيوارت مل,ثم سبنسر </a:t>
            </a:r>
            <a:r>
              <a:rPr lang="ar-IQ" dirty="0" err="1" smtClean="0"/>
              <a:t>وليسلى .</a:t>
            </a:r>
            <a:r>
              <a:rPr lang="ar-IQ" dirty="0" smtClean="0"/>
              <a:t> وفي القرن العشرين  ظهرت التجريبية المنطقية او العلمية فيما تسمى احيانا,نشأت في النمسا في ظل جماعة فينا </a:t>
            </a:r>
            <a:r>
              <a:rPr lang="ar-IQ" dirty="0" err="1" smtClean="0"/>
              <a:t>وايضا</a:t>
            </a:r>
            <a:r>
              <a:rPr lang="ar-IQ" dirty="0" smtClean="0"/>
              <a:t> في انكلترا و امريكا.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233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رحلة</vt:lpstr>
      <vt:lpstr>المذهب التجريبي المرحلة الثانية</vt:lpstr>
      <vt:lpstr>المذهب التجريبي</vt:lpstr>
      <vt:lpstr>المذهب التجريبي</vt:lpstr>
      <vt:lpstr>المذهب التجريبي</vt:lpstr>
      <vt:lpstr>المذهب التجريبي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المذهب التجريبي المرحلة الثانية</dc:title>
  <dc:creator>علي</dc:creator>
  <cp:lastModifiedBy>علي</cp:lastModifiedBy>
  <cp:revision>2</cp:revision>
  <dcterms:created xsi:type="dcterms:W3CDTF">2020-12-04T17:35:01Z</dcterms:created>
  <dcterms:modified xsi:type="dcterms:W3CDTF">2020-12-04T17:46:42Z</dcterms:modified>
</cp:coreProperties>
</file>